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6" r:id="rId5"/>
    <p:sldId id="277" r:id="rId6"/>
    <p:sldId id="257" r:id="rId7"/>
    <p:sldId id="258" r:id="rId8"/>
    <p:sldId id="278" r:id="rId9"/>
    <p:sldId id="27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 snapToGrid="0" snapToObjects="1">
      <p:cViewPr varScale="1">
        <p:scale>
          <a:sx n="90" d="100"/>
          <a:sy n="90" d="100"/>
        </p:scale>
        <p:origin x="-1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EB5ECD5-515E-4817-8A06-1D2ED2C83850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5A2E49-18A1-40BC-BA5D-5A2EC8FDDF15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2983DA4-3B24-449B-95CA-514EB7E30A99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AD22427-B1DD-49E6-9F05-DE0F1467D7DC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10,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February 10,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DARK ROOTS REVISION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Cate Kennedy </a:t>
            </a:r>
          </a:p>
          <a:p>
            <a:endParaRPr lang="en-US" dirty="0"/>
          </a:p>
          <a:p>
            <a:r>
              <a:rPr lang="en-US" sz="3600" dirty="0" smtClean="0"/>
              <a:t>REVISION </a:t>
            </a:r>
            <a:endParaRPr lang="en-US" sz="36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183" y="480483"/>
            <a:ext cx="22987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3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COLD SNAP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Billy lives in an isolated rural setting with his father. New </a:t>
            </a:r>
            <a:r>
              <a:rPr lang="en-US" dirty="0" err="1" smtClean="0"/>
              <a:t>neighours</a:t>
            </a:r>
            <a:r>
              <a:rPr lang="en-US" dirty="0" smtClean="0"/>
              <a:t> move in from the city and threaten the environment and his peace of mind </a:t>
            </a:r>
          </a:p>
          <a:p>
            <a:r>
              <a:rPr lang="en-US" dirty="0" smtClean="0"/>
              <a:t>Revenge</a:t>
            </a:r>
          </a:p>
          <a:p>
            <a:r>
              <a:rPr lang="en-US" dirty="0" smtClean="0"/>
              <a:t>Mother Nature, protecting Mother Earth, exploitation </a:t>
            </a:r>
          </a:p>
          <a:p>
            <a:r>
              <a:rPr lang="en-US" dirty="0" smtClean="0"/>
              <a:t>Prejudice, judgment </a:t>
            </a:r>
          </a:p>
          <a:p>
            <a:r>
              <a:rPr lang="en-US" dirty="0" smtClean="0"/>
              <a:t>Communication – voice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752" y="4357137"/>
            <a:ext cx="1961791" cy="196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6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RESIZE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married couple reconnect after </a:t>
            </a:r>
            <a:r>
              <a:rPr lang="en-US" dirty="0" err="1" smtClean="0"/>
              <a:t>realising</a:t>
            </a:r>
            <a:r>
              <a:rPr lang="en-US" dirty="0" smtClean="0"/>
              <a:t> that their too tight wedding rings may </a:t>
            </a:r>
            <a:r>
              <a:rPr lang="en-US" dirty="0" err="1" smtClean="0"/>
              <a:t>symbolise</a:t>
            </a:r>
            <a:r>
              <a:rPr lang="en-US" dirty="0" smtClean="0"/>
              <a:t> wider aspects of their life</a:t>
            </a:r>
          </a:p>
          <a:p>
            <a:r>
              <a:rPr lang="en-US" dirty="0" smtClean="0"/>
              <a:t>To resize, change, adjust, reboot, renew  </a:t>
            </a:r>
          </a:p>
          <a:p>
            <a:r>
              <a:rPr lang="en-US" dirty="0" smtClean="0"/>
              <a:t>Symbolism – wedding rings, car (unreliable old bastard)</a:t>
            </a:r>
          </a:p>
          <a:p>
            <a:r>
              <a:rPr lang="en-US" dirty="0" smtClean="0"/>
              <a:t>Past and the future – reconciliation </a:t>
            </a:r>
          </a:p>
          <a:p>
            <a:r>
              <a:rPr lang="en-US" dirty="0" smtClean="0"/>
              <a:t>Mood – tension and release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13" y="3919977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TESTOSTERONE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Monica </a:t>
            </a:r>
            <a:r>
              <a:rPr lang="en-US" dirty="0" err="1" smtClean="0"/>
              <a:t>realises</a:t>
            </a:r>
            <a:r>
              <a:rPr lang="en-US" dirty="0" smtClean="0"/>
              <a:t> she needs to leave an unhappy, limited and unfulfilling  marriage </a:t>
            </a:r>
          </a:p>
          <a:p>
            <a:r>
              <a:rPr lang="en-US" dirty="0" smtClean="0"/>
              <a:t>Metaphor – Testosterone </a:t>
            </a:r>
            <a:r>
              <a:rPr lang="en-US" dirty="0"/>
              <a:t>C</a:t>
            </a:r>
            <a:r>
              <a:rPr lang="en-US" dirty="0" smtClean="0"/>
              <a:t>lub – male arrogance, self importance, self absorption, </a:t>
            </a:r>
            <a:r>
              <a:rPr lang="en-US" dirty="0" err="1" smtClean="0"/>
              <a:t>cliched</a:t>
            </a:r>
            <a:r>
              <a:rPr lang="en-US" dirty="0"/>
              <a:t> </a:t>
            </a:r>
            <a:r>
              <a:rPr lang="en-US" dirty="0" smtClean="0"/>
              <a:t>stereotypical Aussie male </a:t>
            </a:r>
          </a:p>
          <a:p>
            <a:r>
              <a:rPr lang="en-US" dirty="0" smtClean="0"/>
              <a:t>Choice </a:t>
            </a:r>
          </a:p>
          <a:p>
            <a:r>
              <a:rPr lang="en-US" dirty="0" smtClean="0"/>
              <a:t>Revenge  - preserves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18" y="5180047"/>
            <a:ext cx="32512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68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73912"/>
            <a:ext cx="7556313" cy="46522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Depicts the inner turmoil of a 39 year old woman who is dating a 26 year old man </a:t>
            </a:r>
          </a:p>
          <a:p>
            <a:r>
              <a:rPr lang="en-US" dirty="0" smtClean="0"/>
              <a:t>Title story of the anthology </a:t>
            </a:r>
          </a:p>
          <a:p>
            <a:r>
              <a:rPr lang="en-US" dirty="0" smtClean="0"/>
              <a:t>Secrets – things hidden </a:t>
            </a:r>
          </a:p>
          <a:p>
            <a:r>
              <a:rPr lang="en-US" dirty="0" smtClean="0"/>
              <a:t>Ageing - Time cant be challenged </a:t>
            </a:r>
          </a:p>
          <a:p>
            <a:r>
              <a:rPr lang="en-US" dirty="0" smtClean="0"/>
              <a:t>Self worth – Pressures of beauty – of being female – societal expectations </a:t>
            </a:r>
          </a:p>
          <a:p>
            <a:r>
              <a:rPr lang="en-US" dirty="0" smtClean="0"/>
              <a:t>Tone – furious, scathing, frustrated, on the edge </a:t>
            </a:r>
          </a:p>
          <a:p>
            <a:r>
              <a:rPr lang="en-US" dirty="0" smtClean="0"/>
              <a:t>Her feelings of pressure, fear, paranoia,  eventually sabotage the relationship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670" y="5221409"/>
            <a:ext cx="1443489" cy="144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traumas of a Vietnamese refugee and her daughter as she battles for a safe haven on her journey to, and once she arrives in Australia </a:t>
            </a:r>
          </a:p>
          <a:p>
            <a:r>
              <a:rPr lang="en-US" dirty="0" smtClean="0"/>
              <a:t>Pathos – empathy – trauma  </a:t>
            </a:r>
          </a:p>
          <a:p>
            <a:r>
              <a:rPr lang="en-US" dirty="0" smtClean="0"/>
              <a:t>Revenge – avenging angel – guardian angel </a:t>
            </a:r>
          </a:p>
          <a:p>
            <a:r>
              <a:rPr lang="en-US" dirty="0" smtClean="0"/>
              <a:t>Motif - Communication – speech – silence – voice </a:t>
            </a:r>
          </a:p>
          <a:p>
            <a:r>
              <a:rPr lang="en-US" dirty="0" smtClean="0"/>
              <a:t>Belonging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864" y="4614204"/>
            <a:ext cx="2405682" cy="212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43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reconsiders her life and her relationship with her partner after witnessing an epileptic seizure in the street. </a:t>
            </a:r>
          </a:p>
          <a:p>
            <a:r>
              <a:rPr lang="en-US" dirty="0" smtClean="0"/>
              <a:t>Humanity – selfishness – selflessness </a:t>
            </a:r>
          </a:p>
          <a:p>
            <a:r>
              <a:rPr lang="en-US" dirty="0" smtClean="0"/>
              <a:t>Relationships – personal space - change – growth </a:t>
            </a:r>
          </a:p>
          <a:p>
            <a:r>
              <a:rPr lang="en-US" dirty="0" smtClean="0"/>
              <a:t>Reflection </a:t>
            </a:r>
          </a:p>
          <a:p>
            <a:r>
              <a:rPr lang="en-US" dirty="0" smtClean="0"/>
              <a:t>Foreshadowing – first half of the story mirrors the second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person </a:t>
            </a:r>
          </a:p>
          <a:p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911" y="4871594"/>
            <a:ext cx="1864153" cy="183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65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LIGHT OF COINCIDECE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number of coincidences occur in a man’s life, leading him to the $700 he needs. </a:t>
            </a:r>
          </a:p>
          <a:p>
            <a:r>
              <a:rPr lang="en-US" dirty="0" smtClean="0"/>
              <a:t>Coincidence – providence – fate – luck – karma</a:t>
            </a:r>
          </a:p>
          <a:p>
            <a:r>
              <a:rPr lang="en-US" dirty="0" smtClean="0"/>
              <a:t>Choices – moral  - immoral </a:t>
            </a:r>
          </a:p>
          <a:p>
            <a:r>
              <a:rPr lang="en-US" dirty="0" smtClean="0"/>
              <a:t>Synchronicity </a:t>
            </a:r>
          </a:p>
          <a:p>
            <a:r>
              <a:rPr lang="en-US" dirty="0" smtClean="0"/>
              <a:t>A reflection on life and its meaning – it needs to be solved, just as a jigsaw puzzle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700" y="3493133"/>
            <a:ext cx="11176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3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SOUNDTRACK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Rachel reflects on her life and her relationship with her daughter when she discovers that she is pregnant </a:t>
            </a:r>
          </a:p>
          <a:p>
            <a:r>
              <a:rPr lang="en-US" dirty="0" smtClean="0"/>
              <a:t>Living in the past and the present </a:t>
            </a:r>
          </a:p>
          <a:p>
            <a:r>
              <a:rPr lang="en-US" dirty="0" smtClean="0"/>
              <a:t>Motif – musical soundtrack – film techniques – yin and yang </a:t>
            </a:r>
          </a:p>
          <a:p>
            <a:r>
              <a:rPr lang="en-US" dirty="0" smtClean="0"/>
              <a:t>Age – Fate – Monotony – repetition – marking time – looking for meaning – connection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944" y="4716846"/>
            <a:ext cx="1829766" cy="182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1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unemployed welder becomes an ‘eco-warrior- when he takes “direct action” against a paper mill that is polluting the local environment </a:t>
            </a:r>
          </a:p>
          <a:p>
            <a:r>
              <a:rPr lang="en-US" dirty="0" smtClean="0"/>
              <a:t>Relationships – father and son </a:t>
            </a:r>
          </a:p>
          <a:p>
            <a:r>
              <a:rPr lang="en-US" dirty="0" smtClean="0"/>
              <a:t>Self esteem </a:t>
            </a:r>
          </a:p>
          <a:p>
            <a:r>
              <a:rPr lang="en-US" dirty="0" smtClean="0"/>
              <a:t>The law – justice -  principles</a:t>
            </a:r>
          </a:p>
          <a:p>
            <a:r>
              <a:rPr lang="en-US" dirty="0" smtClean="0"/>
              <a:t>Development v’s environment 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person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241" y="3825690"/>
            <a:ext cx="2108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13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CORRECT NAME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Ellen works in a Chinese restaurant during the 1980’s where she </a:t>
            </a:r>
            <a:r>
              <a:rPr lang="en-US" dirty="0" err="1" smtClean="0"/>
              <a:t>realises</a:t>
            </a:r>
            <a:r>
              <a:rPr lang="en-US" dirty="0" smtClean="0"/>
              <a:t> that she needs to find herself a more purposeful existence </a:t>
            </a:r>
          </a:p>
          <a:p>
            <a:r>
              <a:rPr lang="en-US" dirty="0" smtClean="0"/>
              <a:t>The importance of looking deeply – leading a meaningful life – education v’s life experience, </a:t>
            </a:r>
          </a:p>
          <a:p>
            <a:r>
              <a:rPr lang="en-US" dirty="0" smtClean="0"/>
              <a:t>Retrospective view of the past – one stage in the narrator’s life</a:t>
            </a:r>
          </a:p>
          <a:p>
            <a:r>
              <a:rPr lang="en-US" dirty="0" smtClean="0"/>
              <a:t> Motif – food - fortune cookies – sustenance and community </a:t>
            </a:r>
          </a:p>
          <a:p>
            <a:r>
              <a:rPr lang="en-US" dirty="0" smtClean="0"/>
              <a:t>Things are rarely as they seem 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person 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190" y="5306002"/>
            <a:ext cx="1345193" cy="134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1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COLLECTION AS A 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5098453" cy="4144963"/>
          </a:xfrm>
        </p:spPr>
        <p:txBody>
          <a:bodyPr/>
          <a:lstStyle/>
          <a:p>
            <a:r>
              <a:rPr lang="en-US" dirty="0" smtClean="0"/>
              <a:t>Secrets</a:t>
            </a:r>
          </a:p>
          <a:p>
            <a:r>
              <a:rPr lang="en-US" dirty="0" smtClean="0"/>
              <a:t>Things hidden from view</a:t>
            </a:r>
          </a:p>
          <a:p>
            <a:r>
              <a:rPr lang="en-US" dirty="0" smtClean="0"/>
              <a:t>Concealment</a:t>
            </a:r>
          </a:p>
          <a:p>
            <a:r>
              <a:rPr lang="en-US" dirty="0" smtClean="0"/>
              <a:t>Darkness</a:t>
            </a:r>
          </a:p>
          <a:p>
            <a:r>
              <a:rPr lang="en-US" dirty="0" smtClean="0"/>
              <a:t>Communication </a:t>
            </a:r>
          </a:p>
          <a:p>
            <a:r>
              <a:rPr lang="en-US" dirty="0" smtClean="0"/>
              <a:t>Human condition …”there is some hidden grief here I need to declare, and my fingers itch for a pencil..”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199" y="4090578"/>
            <a:ext cx="2449636" cy="244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67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WHEELBAROW </a:t>
            </a:r>
            <a:r>
              <a:rPr lang="en-US" dirty="0" smtClean="0"/>
              <a:t>THIEF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122241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Stella is a beautiful, intelligent publicist who is reduced to a dinner party accessory by her partner – she has prepared food for the party – going to great lengths – and </a:t>
            </a:r>
            <a:r>
              <a:rPr lang="en-US" dirty="0" err="1" smtClean="0"/>
              <a:t>realises</a:t>
            </a:r>
            <a:r>
              <a:rPr lang="en-US" dirty="0" smtClean="0"/>
              <a:t> that she is not appreciated in the relationship and does not want him in her life anymore – suffers a miscarriage </a:t>
            </a:r>
          </a:p>
          <a:p>
            <a:r>
              <a:rPr lang="en-US" dirty="0" smtClean="0"/>
              <a:t>Motif – food – </a:t>
            </a:r>
            <a:r>
              <a:rPr lang="en-US" dirty="0" err="1" smtClean="0"/>
              <a:t>zen</a:t>
            </a:r>
            <a:r>
              <a:rPr lang="en-US" dirty="0" smtClean="0"/>
              <a:t> parable </a:t>
            </a:r>
          </a:p>
          <a:p>
            <a:r>
              <a:rPr lang="en-US" dirty="0" smtClean="0"/>
              <a:t>Secrets </a:t>
            </a:r>
          </a:p>
          <a:p>
            <a:r>
              <a:rPr lang="en-US" dirty="0" smtClean="0"/>
              <a:t>Objectification of women – relationships – communication – self </a:t>
            </a:r>
            <a:r>
              <a:rPr lang="en-US" dirty="0" err="1" smtClean="0"/>
              <a:t>actualisation</a:t>
            </a:r>
            <a:r>
              <a:rPr lang="en-US" dirty="0" smtClean="0"/>
              <a:t> – inner strength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173" y="3603828"/>
            <a:ext cx="1960827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26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BURIAL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burying her husband (a drug trafficker) an unnamed narrator reflects on the emptiness of her life, and the tragedy  of her daughter’s life at the hands of drugs</a:t>
            </a:r>
          </a:p>
          <a:p>
            <a:r>
              <a:rPr lang="en-US" dirty="0" smtClean="0"/>
              <a:t>Secrets – things hidden</a:t>
            </a:r>
          </a:p>
          <a:p>
            <a:r>
              <a:rPr lang="en-US" dirty="0" smtClean="0"/>
              <a:t>Tragedy – the evil of drugs </a:t>
            </a:r>
          </a:p>
          <a:p>
            <a:r>
              <a:rPr lang="en-US" dirty="0" smtClean="0"/>
              <a:t>Motif – the sea – the giver and taker of life – flowers </a:t>
            </a:r>
          </a:p>
          <a:p>
            <a:r>
              <a:rPr lang="en-US" dirty="0" smtClean="0"/>
              <a:t>Detachment – relationships – guilt 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person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21" y="4827350"/>
            <a:ext cx="2839358" cy="176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92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KILL OR CURE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6853486" cy="4144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Helen finds it difficult to adjust to her new life, when she marries a farmer and moves to the country </a:t>
            </a:r>
          </a:p>
          <a:p>
            <a:r>
              <a:rPr lang="en-US" dirty="0" smtClean="0"/>
              <a:t>Change and adaptation – ‘put up or shut up’ </a:t>
            </a:r>
          </a:p>
          <a:p>
            <a:r>
              <a:rPr lang="en-US" dirty="0" smtClean="0"/>
              <a:t>Monotony – stagnation – frustration – isolation – reality </a:t>
            </a:r>
          </a:p>
          <a:p>
            <a:r>
              <a:rPr lang="en-US" dirty="0" smtClean="0"/>
              <a:t>Communication </a:t>
            </a:r>
          </a:p>
          <a:p>
            <a:r>
              <a:rPr lang="en-US" dirty="0" smtClean="0"/>
              <a:t>Choices – and living with them </a:t>
            </a:r>
          </a:p>
          <a:p>
            <a:r>
              <a:rPr lang="en-US" dirty="0" smtClean="0"/>
              <a:t>Motif – hardness and softness – physical &amp; emotional v’ unwavering pragmatism </a:t>
            </a:r>
          </a:p>
          <a:p>
            <a:r>
              <a:rPr lang="en-US" dirty="0" smtClean="0"/>
              <a:t>Extended metaphor – Helen is treated in much the same way as the dogs – aversion therapy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</a:p>
          <a:p>
            <a:endParaRPr lang="en-US" dirty="0"/>
          </a:p>
        </p:txBody>
      </p:sp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452" y="4798843"/>
            <a:ext cx="1734486" cy="178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9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Melancholy</a:t>
            </a:r>
          </a:p>
          <a:p>
            <a:r>
              <a:rPr lang="en-US" dirty="0" smtClean="0"/>
              <a:t>Exact turn of phrase</a:t>
            </a:r>
          </a:p>
          <a:p>
            <a:r>
              <a:rPr lang="en-US" dirty="0" smtClean="0"/>
              <a:t>Malaise of everydayness</a:t>
            </a:r>
          </a:p>
          <a:p>
            <a:r>
              <a:rPr lang="en-US" dirty="0" smtClean="0"/>
              <a:t>Stuck, stagnant, marking time </a:t>
            </a:r>
          </a:p>
          <a:p>
            <a:r>
              <a:rPr lang="en-US" dirty="0" smtClean="0"/>
              <a:t>Frustration </a:t>
            </a:r>
          </a:p>
          <a:p>
            <a:r>
              <a:rPr lang="en-US" dirty="0" smtClean="0"/>
              <a:t>Honest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430" y="4410526"/>
            <a:ext cx="1977468" cy="196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3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Characters in a time of crisis , desperation </a:t>
            </a:r>
          </a:p>
          <a:p>
            <a:r>
              <a:rPr lang="en-US" dirty="0" smtClean="0"/>
              <a:t>Epiphanies </a:t>
            </a:r>
          </a:p>
          <a:p>
            <a:r>
              <a:rPr lang="en-US" dirty="0" smtClean="0"/>
              <a:t>Loss, trauma </a:t>
            </a:r>
          </a:p>
          <a:p>
            <a:r>
              <a:rPr lang="en-US" dirty="0" smtClean="0"/>
              <a:t>Turing points </a:t>
            </a:r>
          </a:p>
          <a:p>
            <a:r>
              <a:rPr lang="en-US" dirty="0" smtClean="0"/>
              <a:t>Choice and consequences </a:t>
            </a:r>
          </a:p>
          <a:p>
            <a:r>
              <a:rPr lang="en-US" dirty="0" smtClean="0"/>
              <a:t>Balance between self actualization, freewill and fate </a:t>
            </a:r>
          </a:p>
          <a:p>
            <a:r>
              <a:rPr lang="en-US" dirty="0" smtClean="0"/>
              <a:t>Human condition </a:t>
            </a:r>
          </a:p>
          <a:p>
            <a:r>
              <a:rPr lang="en-US" dirty="0" smtClean="0"/>
              <a:t>Communication 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73" y="5135455"/>
            <a:ext cx="3620219" cy="134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6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Metaphor and Extended Metaphor </a:t>
            </a:r>
          </a:p>
          <a:p>
            <a:r>
              <a:rPr lang="en-US" dirty="0" smtClean="0"/>
              <a:t>Contrast / juxtaposition 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Mood, tone, atmosphere</a:t>
            </a:r>
          </a:p>
          <a:p>
            <a:r>
              <a:rPr lang="en-US" dirty="0" smtClean="0"/>
              <a:t>Motif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person narrative structure </a:t>
            </a:r>
          </a:p>
          <a:p>
            <a:r>
              <a:rPr lang="en-US" dirty="0" smtClean="0"/>
              <a:t>Pathos </a:t>
            </a:r>
          </a:p>
          <a:p>
            <a:r>
              <a:rPr lang="en-US" dirty="0" smtClean="0"/>
              <a:t>Personification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53" y="3695210"/>
            <a:ext cx="2806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5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THOU AND I DID TILL WE LOVED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Rebecca sits in a hospital room, waiting for her partner Beth to emerge from a coma</a:t>
            </a:r>
          </a:p>
          <a:p>
            <a:r>
              <a:rPr lang="en-US" dirty="0" smtClean="0"/>
              <a:t>Symbiotic nature of relationship</a:t>
            </a:r>
          </a:p>
          <a:p>
            <a:r>
              <a:rPr lang="en-US" dirty="0" smtClean="0"/>
              <a:t>Love – connection, disconnection </a:t>
            </a:r>
          </a:p>
          <a:p>
            <a:r>
              <a:rPr lang="en-US" dirty="0" smtClean="0"/>
              <a:t>Chance </a:t>
            </a:r>
          </a:p>
          <a:p>
            <a:r>
              <a:rPr lang="en-US" dirty="0" smtClean="0"/>
              <a:t>Choice – how do I go on? Can I go on? Death with dignity </a:t>
            </a:r>
          </a:p>
          <a:p>
            <a:r>
              <a:rPr lang="en-US" dirty="0" smtClean="0"/>
              <a:t>Pathos, sadness, frustration </a:t>
            </a:r>
          </a:p>
          <a:p>
            <a:r>
              <a:rPr lang="en-US" dirty="0" smtClean="0"/>
              <a:t>Motif of food – nourishment, </a:t>
            </a:r>
            <a:r>
              <a:rPr lang="en-US" dirty="0" err="1" smtClean="0"/>
              <a:t>sustainance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person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124" y="4643376"/>
            <a:ext cx="1812065" cy="181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4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PITCH TO HIGH FOR THE HUMAN 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becomes disconnected (eventually divorced) from family because he is unable to articulate his feelings to his wife and children. </a:t>
            </a:r>
          </a:p>
          <a:p>
            <a:r>
              <a:rPr lang="en-US" dirty="0" smtClean="0"/>
              <a:t>Difficulties of facing reality, shortcomings</a:t>
            </a:r>
          </a:p>
          <a:p>
            <a:r>
              <a:rPr lang="en-US" dirty="0" smtClean="0"/>
              <a:t>Communication – inarticulate male, withholding the truth, not facing reality, finding your voice </a:t>
            </a:r>
          </a:p>
          <a:p>
            <a:r>
              <a:rPr lang="en-US" dirty="0" smtClean="0"/>
              <a:t>Empathy, pathos</a:t>
            </a:r>
          </a:p>
          <a:p>
            <a:r>
              <a:rPr lang="en-US" dirty="0" smtClean="0"/>
              <a:t>Motif – hearing, sound </a:t>
            </a:r>
          </a:p>
          <a:p>
            <a:r>
              <a:rPr lang="en-US" dirty="0" smtClean="0"/>
              <a:t>1st person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636" y="4152608"/>
            <a:ext cx="2501553" cy="250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6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Unnamed woman is returning from Columbia with a kilo of drugs hidden in bags, to be used as treatment for incurable cancer.  She is disguised as a nun. </a:t>
            </a:r>
          </a:p>
          <a:p>
            <a:r>
              <a:rPr lang="en-US" dirty="0" smtClean="0"/>
              <a:t>Motif – Religion – Catholicism – Blessed – puns </a:t>
            </a:r>
          </a:p>
          <a:p>
            <a:r>
              <a:rPr lang="en-US" dirty="0" smtClean="0"/>
              <a:t> Secrets</a:t>
            </a:r>
          </a:p>
          <a:p>
            <a:r>
              <a:rPr lang="en-US" dirty="0" smtClean="0"/>
              <a:t>Death – with dignity </a:t>
            </a:r>
          </a:p>
          <a:p>
            <a:r>
              <a:rPr lang="en-US" dirty="0" smtClean="0"/>
              <a:t>Tension, suspense, relief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- Internal monologue</a:t>
            </a:r>
          </a:p>
          <a:p>
            <a:r>
              <a:rPr lang="en-US" dirty="0" err="1" smtClean="0"/>
              <a:t>Humour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94945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1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FLOTSAM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elderly woman returns to her home town, to reflect on her life after she left, pregnant and abandoned by the father of her child </a:t>
            </a:r>
          </a:p>
          <a:p>
            <a:r>
              <a:rPr lang="en-US" dirty="0" smtClean="0"/>
              <a:t>Memories – the past – guilt – nature of memory </a:t>
            </a:r>
          </a:p>
          <a:p>
            <a:r>
              <a:rPr lang="en-US" dirty="0" smtClean="0"/>
              <a:t>Escape – limited small town life – women </a:t>
            </a:r>
          </a:p>
          <a:p>
            <a:r>
              <a:rPr lang="en-US" dirty="0" smtClean="0"/>
              <a:t>Symbolism – the sea as life and death – circle of life – flotsam and jetsam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107" y="4727885"/>
            <a:ext cx="2097329" cy="193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6083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797</TotalTime>
  <Words>1150</Words>
  <Application>Microsoft Macintosh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Advantage</vt:lpstr>
      <vt:lpstr>DARK ROOTS REVISION </vt:lpstr>
      <vt:lpstr>THE COLLECTION AS A WHOLE</vt:lpstr>
      <vt:lpstr>TONE</vt:lpstr>
      <vt:lpstr>CONNECTIONS </vt:lpstr>
      <vt:lpstr>LITERARY TECHNIQUES </vt:lpstr>
      <vt:lpstr>WHAT THOU AND I DID TILL WE LOVED</vt:lpstr>
      <vt:lpstr>A PITCH TO HIGH FOR THE HUMAN EAR </vt:lpstr>
      <vt:lpstr>HABIT </vt:lpstr>
      <vt:lpstr>FLOTSAM </vt:lpstr>
      <vt:lpstr>COLD SNAP </vt:lpstr>
      <vt:lpstr>RESIZE </vt:lpstr>
      <vt:lpstr>THE TESTOSTERONE CLUB</vt:lpstr>
      <vt:lpstr>DARK ROOTS</vt:lpstr>
      <vt:lpstr>ANGEL</vt:lpstr>
      <vt:lpstr>SEIZURE</vt:lpstr>
      <vt:lpstr>THE LIGHT OF COINCIDECE </vt:lpstr>
      <vt:lpstr>SOUNDTRACK </vt:lpstr>
      <vt:lpstr>DIRECT ACTION</vt:lpstr>
      <vt:lpstr>THE CORRECT NAME OF THINGS</vt:lpstr>
      <vt:lpstr>WHEELBAROW THIEF </vt:lpstr>
      <vt:lpstr>SEA BURIAL</vt:lpstr>
      <vt:lpstr>KILL OR CURE </vt:lpstr>
    </vt:vector>
  </TitlesOfParts>
  <Company>MSJ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ROOTS </dc:title>
  <dc:creator>Alison Duncan</dc:creator>
  <cp:lastModifiedBy>Bridget Kelly</cp:lastModifiedBy>
  <cp:revision>23</cp:revision>
  <dcterms:created xsi:type="dcterms:W3CDTF">2015-10-15T00:17:51Z</dcterms:created>
  <dcterms:modified xsi:type="dcterms:W3CDTF">2017-02-10T07:36:52Z</dcterms:modified>
</cp:coreProperties>
</file>