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408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45440-1DC1-44AE-AA06-B63B8F152DAE}" type="datetimeFigureOut">
              <a:rPr lang="en-AU" smtClean="0"/>
              <a:t>24/04/14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3A5E3-CFAD-497A-8246-B473974ED2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785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3A5E3-CFAD-497A-8246-B473974ED253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982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D3BF-9940-4B83-BEED-67DF109F905F}" type="datetimeFigureOut">
              <a:rPr lang="en-US" smtClean="0"/>
              <a:t>24/04/14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973E0-2A20-4465-A765-3A1B1B2362C6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dirty="0" smtClean="0"/>
              <a:t>Language Analysis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052736"/>
            <a:ext cx="8229600" cy="514486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AU" dirty="0" smtClean="0"/>
              <a:t>	</a:t>
            </a:r>
          </a:p>
          <a:p>
            <a:pPr>
              <a:buNone/>
            </a:pPr>
            <a:r>
              <a:rPr lang="en-AU" sz="4500" b="1" dirty="0" smtClean="0"/>
              <a:t>	For an language analysis where you compare two articles, you must follow a specific structure. You must have an: </a:t>
            </a:r>
          </a:p>
          <a:p>
            <a:pPr>
              <a:buNone/>
            </a:pPr>
            <a:r>
              <a:rPr lang="en-AU" sz="5100" u="sng" dirty="0" smtClean="0"/>
              <a:t>INTRODUCTION</a:t>
            </a:r>
          </a:p>
          <a:p>
            <a:pPr>
              <a:buNone/>
            </a:pPr>
            <a:r>
              <a:rPr lang="en-AU" sz="5100" dirty="0" smtClean="0"/>
              <a:t> – This is where you introduce the issue and source both articles.</a:t>
            </a:r>
          </a:p>
          <a:p>
            <a:pPr>
              <a:buNone/>
            </a:pPr>
            <a:r>
              <a:rPr lang="en-AU" sz="5100" u="sng" dirty="0" smtClean="0"/>
              <a:t>BODY</a:t>
            </a:r>
            <a:r>
              <a:rPr lang="en-AU" sz="5100" dirty="0" smtClean="0"/>
              <a:t> </a:t>
            </a:r>
          </a:p>
          <a:p>
            <a:pPr>
              <a:buNone/>
            </a:pPr>
            <a:r>
              <a:rPr lang="en-AU" sz="5100" dirty="0" smtClean="0"/>
              <a:t>– This is where four paragraphs looking at different aspects of both articles.</a:t>
            </a:r>
          </a:p>
          <a:p>
            <a:pPr>
              <a:buNone/>
            </a:pPr>
            <a:r>
              <a:rPr lang="en-AU" sz="5100" u="sng" dirty="0" smtClean="0"/>
              <a:t>CONCLUSION </a:t>
            </a:r>
          </a:p>
          <a:p>
            <a:pPr>
              <a:buNone/>
            </a:pPr>
            <a:r>
              <a:rPr lang="en-AU" sz="5100" dirty="0" smtClean="0"/>
              <a:t>– This is where you make your final statements. </a:t>
            </a:r>
          </a:p>
          <a:p>
            <a:pPr>
              <a:buNone/>
            </a:pPr>
            <a:endParaRPr lang="en-AU" sz="4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	</a:t>
            </a:r>
          </a:p>
          <a:p>
            <a:pPr>
              <a:buNone/>
            </a:pPr>
            <a:r>
              <a:rPr lang="en-AU" dirty="0" smtClean="0"/>
              <a:t>	This </a:t>
            </a:r>
            <a:r>
              <a:rPr lang="en-AU" dirty="0"/>
              <a:t>is where you discuss the overall effectiveness of the articles. What worked well and what didn't work so well. How well did </a:t>
            </a:r>
            <a:r>
              <a:rPr lang="en-AU" dirty="0" smtClean="0"/>
              <a:t>the articles </a:t>
            </a:r>
            <a:r>
              <a:rPr lang="en-AU" dirty="0"/>
              <a:t>achieve </a:t>
            </a:r>
            <a:r>
              <a:rPr lang="en-AU" dirty="0" smtClean="0"/>
              <a:t>their </a:t>
            </a:r>
            <a:r>
              <a:rPr lang="en-AU" dirty="0"/>
              <a:t>purpose? What </a:t>
            </a:r>
            <a:r>
              <a:rPr lang="en-AU" dirty="0" smtClean="0"/>
              <a:t>effects </a:t>
            </a:r>
            <a:r>
              <a:rPr lang="en-AU" dirty="0"/>
              <a:t>or </a:t>
            </a:r>
            <a:r>
              <a:rPr lang="en-AU" dirty="0" smtClean="0"/>
              <a:t>how did it impact the </a:t>
            </a:r>
            <a:r>
              <a:rPr lang="en-AU" dirty="0"/>
              <a:t>reader. Overall features that </a:t>
            </a:r>
            <a:r>
              <a:rPr lang="en-AU" dirty="0" smtClean="0"/>
              <a:t>allowed the articles to </a:t>
            </a:r>
            <a:r>
              <a:rPr lang="en-AU" smtClean="0"/>
              <a:t>be successful</a:t>
            </a:r>
            <a:r>
              <a:rPr lang="en-AU" dirty="0"/>
              <a:t>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dirty="0" smtClean="0"/>
              <a:t>Begin by giving </a:t>
            </a:r>
            <a:r>
              <a:rPr lang="en-AU" dirty="0"/>
              <a:t>a one line sentence outlining the background of the issue e.g. how it came about</a:t>
            </a:r>
            <a:r>
              <a:rPr lang="en-AU" dirty="0" smtClean="0"/>
              <a:t>. Then you source both articles</a:t>
            </a:r>
          </a:p>
          <a:p>
            <a:pPr marL="0" indent="0">
              <a:buNone/>
            </a:pPr>
            <a:r>
              <a:rPr lang="en-AU" b="1" dirty="0" smtClean="0"/>
              <a:t>ARTICLE A</a:t>
            </a:r>
          </a:p>
          <a:p>
            <a:pPr marL="0" indent="0">
              <a:buNone/>
            </a:pPr>
            <a:r>
              <a:rPr lang="en-AU" dirty="0" smtClean="0"/>
              <a:t>* </a:t>
            </a:r>
            <a:r>
              <a:rPr lang="en-AU" dirty="0"/>
              <a:t>Source - date and title of article, where it was published and form of piece.</a:t>
            </a:r>
          </a:p>
          <a:p>
            <a:pPr marL="0" indent="0">
              <a:buNone/>
            </a:pPr>
            <a:r>
              <a:rPr lang="en-AU" dirty="0"/>
              <a:t>* State the contention/stance.</a:t>
            </a:r>
          </a:p>
          <a:p>
            <a:pPr marL="0" indent="0">
              <a:buNone/>
            </a:pPr>
            <a:r>
              <a:rPr lang="en-AU" dirty="0" smtClean="0"/>
              <a:t>* What </a:t>
            </a:r>
            <a:r>
              <a:rPr lang="en-AU" dirty="0"/>
              <a:t>is the tone of the article and the effect of the tone</a:t>
            </a:r>
            <a:r>
              <a:rPr lang="en-AU" dirty="0" smtClean="0"/>
              <a:t>?</a:t>
            </a:r>
          </a:p>
          <a:p>
            <a:pPr marL="0" indent="0">
              <a:buNone/>
            </a:pPr>
            <a:r>
              <a:rPr lang="en-AU" dirty="0" smtClean="0"/>
              <a:t>* Who is the audience of the piece?</a:t>
            </a:r>
          </a:p>
          <a:p>
            <a:pPr>
              <a:buFont typeface="Arial" charset="0"/>
              <a:buChar char="•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99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b="1" u="sng" dirty="0" smtClean="0"/>
              <a:t>ARTICLE B</a:t>
            </a:r>
          </a:p>
          <a:p>
            <a:pPr>
              <a:buNone/>
            </a:pPr>
            <a:r>
              <a:rPr lang="en-AU" dirty="0" smtClean="0"/>
              <a:t>* Source - date and title of article, where it was published and form of piece.</a:t>
            </a:r>
          </a:p>
          <a:p>
            <a:pPr>
              <a:buNone/>
            </a:pPr>
            <a:r>
              <a:rPr lang="en-AU" dirty="0" smtClean="0"/>
              <a:t>* State the contention/stance.</a:t>
            </a:r>
          </a:p>
          <a:p>
            <a:pPr>
              <a:buNone/>
            </a:pPr>
            <a:r>
              <a:rPr lang="en-AU" dirty="0" smtClean="0"/>
              <a:t>*What is the tone of the article and the effect of the tone</a:t>
            </a:r>
            <a:r>
              <a:rPr lang="en-AU" dirty="0"/>
              <a:t>? </a:t>
            </a:r>
            <a:endParaRPr lang="en-AU" dirty="0" smtClean="0"/>
          </a:p>
          <a:p>
            <a:pPr>
              <a:buNone/>
            </a:pPr>
            <a:r>
              <a:rPr lang="en-AU" dirty="0"/>
              <a:t>* Who is the audience of the piece?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92696"/>
            <a:ext cx="82089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 smtClean="0"/>
              <a:t>There is an abbreviation that you could use to remind you what you must include in this section</a:t>
            </a:r>
            <a:r>
              <a:rPr lang="en-AU" sz="3600" b="1" dirty="0" smtClean="0"/>
              <a:t>: CATTFLAP</a:t>
            </a:r>
            <a:endParaRPr lang="en-AU" sz="3600" b="1" dirty="0"/>
          </a:p>
          <a:p>
            <a:pPr algn="ctr"/>
            <a:r>
              <a:rPr lang="en-AU" sz="3600" b="1" dirty="0" smtClean="0"/>
              <a:t>Contention</a:t>
            </a:r>
            <a:endParaRPr lang="en-AU" sz="3600" b="1" dirty="0"/>
          </a:p>
          <a:p>
            <a:pPr algn="ctr"/>
            <a:r>
              <a:rPr lang="en-AU" sz="3600" b="1" dirty="0"/>
              <a:t>Author</a:t>
            </a:r>
          </a:p>
          <a:p>
            <a:pPr algn="ctr"/>
            <a:r>
              <a:rPr lang="en-AU" sz="3600" b="1" dirty="0"/>
              <a:t>Title</a:t>
            </a:r>
          </a:p>
          <a:p>
            <a:pPr algn="ctr"/>
            <a:r>
              <a:rPr lang="en-AU" sz="3600" b="1" dirty="0"/>
              <a:t>Tone</a:t>
            </a:r>
          </a:p>
          <a:p>
            <a:pPr algn="ctr"/>
            <a:r>
              <a:rPr lang="en-AU" sz="3600" b="1" dirty="0"/>
              <a:t>Form </a:t>
            </a:r>
          </a:p>
          <a:p>
            <a:pPr algn="ctr"/>
            <a:r>
              <a:rPr lang="en-AU" sz="3600" b="1" dirty="0"/>
              <a:t>Language Tech.</a:t>
            </a:r>
          </a:p>
          <a:p>
            <a:pPr algn="ctr"/>
            <a:r>
              <a:rPr lang="en-AU" sz="3600" b="1" dirty="0"/>
              <a:t>Audience</a:t>
            </a:r>
          </a:p>
          <a:p>
            <a:pPr algn="ctr"/>
            <a:r>
              <a:rPr lang="en-AU" sz="3600" b="1" dirty="0"/>
              <a:t>Publisher</a:t>
            </a:r>
          </a:p>
        </p:txBody>
      </p:sp>
    </p:spTree>
    <p:extLst>
      <p:ext uri="{BB962C8B-B14F-4D97-AF65-F5344CB8AC3E}">
        <p14:creationId xmlns:p14="http://schemas.microsoft.com/office/powerpoint/2010/main" val="297733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	While you are reading you must  work out what is </a:t>
            </a:r>
            <a:r>
              <a:rPr lang="en-AU" b="1" dirty="0" smtClean="0"/>
              <a:t>similar</a:t>
            </a:r>
            <a:r>
              <a:rPr lang="en-AU" dirty="0" smtClean="0"/>
              <a:t> about the articles – </a:t>
            </a:r>
          </a:p>
          <a:p>
            <a:pPr algn="ctr">
              <a:buNone/>
            </a:pPr>
            <a:r>
              <a:rPr lang="en-AU" dirty="0" smtClean="0"/>
              <a:t>This will be discussed in paragraph 3.</a:t>
            </a:r>
          </a:p>
          <a:p>
            <a:pPr algn="ctr">
              <a:buNone/>
            </a:pPr>
            <a:r>
              <a:rPr lang="en-AU" dirty="0" smtClean="0"/>
              <a:t>You must also figure out what is </a:t>
            </a:r>
            <a:r>
              <a:rPr lang="en-AU" b="1" dirty="0" smtClean="0"/>
              <a:t>different</a:t>
            </a:r>
            <a:r>
              <a:rPr lang="en-AU" dirty="0" smtClean="0"/>
              <a:t> between the articles – </a:t>
            </a:r>
          </a:p>
          <a:p>
            <a:pPr algn="ctr">
              <a:buNone/>
            </a:pPr>
            <a:r>
              <a:rPr lang="en-AU" dirty="0" smtClean="0"/>
              <a:t>This will be discussed in paragraph 4.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Body - PARAGRAPH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AU" b="1" u="sng" dirty="0" smtClean="0"/>
              <a:t>ARTICLE </a:t>
            </a:r>
            <a:r>
              <a:rPr lang="en-AU" b="1" u="sng" dirty="0"/>
              <a:t>A</a:t>
            </a:r>
            <a:endParaRPr lang="en-AU" u="sng" dirty="0"/>
          </a:p>
          <a:p>
            <a:pPr>
              <a:buNone/>
            </a:pPr>
            <a:r>
              <a:rPr lang="en-AU" dirty="0" smtClean="0"/>
              <a:t>P1 </a:t>
            </a:r>
            <a:r>
              <a:rPr lang="en-AU" dirty="0"/>
              <a:t>– Article One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/>
              <a:t>T – Topic Sentence </a:t>
            </a:r>
          </a:p>
          <a:p>
            <a:pPr>
              <a:buNone/>
            </a:pPr>
            <a:r>
              <a:rPr lang="en-AU" dirty="0"/>
              <a:t>This article </a:t>
            </a:r>
            <a:r>
              <a:rPr lang="en-AU" dirty="0" smtClean="0"/>
              <a:t>discusses …</a:t>
            </a:r>
            <a:endParaRPr lang="en-AU" dirty="0"/>
          </a:p>
          <a:p>
            <a:pPr>
              <a:buNone/>
            </a:pPr>
            <a:r>
              <a:rPr lang="en-AU" dirty="0"/>
              <a:t>E  - Example WITH quotes (tone and technique) </a:t>
            </a:r>
            <a:endParaRPr lang="en-AU" dirty="0" smtClean="0"/>
          </a:p>
          <a:p>
            <a:pPr>
              <a:buNone/>
            </a:pPr>
            <a:r>
              <a:rPr lang="en-AU" dirty="0" smtClean="0"/>
              <a:t>Author </a:t>
            </a:r>
            <a:r>
              <a:rPr lang="en-AU" dirty="0"/>
              <a:t>uses a series of rhetorical questions to support the idea that…</a:t>
            </a:r>
          </a:p>
          <a:p>
            <a:pPr>
              <a:buNone/>
            </a:pPr>
            <a:r>
              <a:rPr lang="en-AU" dirty="0"/>
              <a:t>E – Effect on reader/viewer </a:t>
            </a:r>
          </a:p>
          <a:p>
            <a:pPr>
              <a:buNone/>
            </a:pPr>
            <a:r>
              <a:rPr lang="en-AU" dirty="0"/>
              <a:t>L – This argument contrasts with the article by…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/>
              <a:t>Expand on tone, supporting arguments and how the techniques are used to persuade the reader/viewer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Body - PARAGRAH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AU" b="1" u="sng" dirty="0" smtClean="0"/>
              <a:t>ARTICLE B</a:t>
            </a:r>
            <a:endParaRPr lang="en-AU" u="sng" dirty="0" smtClean="0"/>
          </a:p>
          <a:p>
            <a:pPr>
              <a:buNone/>
            </a:pPr>
            <a:r>
              <a:rPr lang="en-AU" dirty="0" smtClean="0"/>
              <a:t>P2 </a:t>
            </a:r>
            <a:r>
              <a:rPr lang="en-AU" dirty="0"/>
              <a:t>– Article One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/>
              <a:t>T – Topic Sentence </a:t>
            </a:r>
          </a:p>
          <a:p>
            <a:pPr>
              <a:buNone/>
            </a:pPr>
            <a:r>
              <a:rPr lang="en-AU" dirty="0"/>
              <a:t>This article discusses …</a:t>
            </a:r>
          </a:p>
          <a:p>
            <a:pPr>
              <a:buNone/>
            </a:pPr>
            <a:r>
              <a:rPr lang="en-AU" dirty="0"/>
              <a:t>E  - Example WITH quotes (tone and technique) </a:t>
            </a:r>
          </a:p>
          <a:p>
            <a:pPr>
              <a:buNone/>
            </a:pPr>
            <a:r>
              <a:rPr lang="en-AU" dirty="0"/>
              <a:t>Author uses a series of rhetorical questions to support the idea that…</a:t>
            </a:r>
          </a:p>
          <a:p>
            <a:pPr>
              <a:buNone/>
            </a:pPr>
            <a:r>
              <a:rPr lang="en-AU" dirty="0"/>
              <a:t>E – Effect on reader/viewer </a:t>
            </a:r>
          </a:p>
          <a:p>
            <a:pPr>
              <a:buNone/>
            </a:pPr>
            <a:r>
              <a:rPr lang="en-AU" dirty="0"/>
              <a:t>L – This argument contrasts with the article by…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/>
              <a:t>Expand on tone, supporting arguments and how the techniques are used to persuade the reader/viewer</a:t>
            </a:r>
          </a:p>
          <a:p>
            <a:pPr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b="1" dirty="0" smtClean="0"/>
              <a:t>YOU CAN NOT DISCUSS EVERY ELEMENT OF THE ARTICLE. CHOOSE THE MOST OBVIOUS</a:t>
            </a:r>
            <a:r>
              <a:rPr lang="en-AU" dirty="0" smtClean="0"/>
              <a:t>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Body- PARAGRAPH 3</a:t>
            </a:r>
            <a:br>
              <a:rPr lang="en-AU" dirty="0" smtClean="0"/>
            </a:br>
            <a:r>
              <a:rPr lang="en-AU" dirty="0" smtClean="0"/>
              <a:t>SYNTHESIS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AU" b="1" dirty="0" smtClean="0"/>
              <a:t>SYNTHESIS FOR BOTH ARTICLES</a:t>
            </a:r>
            <a:endParaRPr lang="en-AU" dirty="0" smtClean="0"/>
          </a:p>
          <a:p>
            <a:pPr algn="ctr">
              <a:buNone/>
            </a:pPr>
            <a:r>
              <a:rPr lang="en-AU" dirty="0" smtClean="0"/>
              <a:t>	</a:t>
            </a:r>
            <a:r>
              <a:rPr lang="en-AU" sz="2400" dirty="0" smtClean="0"/>
              <a:t>This </a:t>
            </a:r>
            <a:r>
              <a:rPr lang="en-AU" sz="2400" dirty="0"/>
              <a:t>is where you take both articles and discuss the </a:t>
            </a:r>
            <a:r>
              <a:rPr lang="en-AU" sz="2400" dirty="0" smtClean="0"/>
              <a:t>SIMILARITIES between </a:t>
            </a:r>
            <a:r>
              <a:rPr lang="en-AU" sz="2400" dirty="0"/>
              <a:t>them</a:t>
            </a:r>
            <a:r>
              <a:rPr lang="en-AU" sz="2400" dirty="0" smtClean="0"/>
              <a:t>.</a:t>
            </a:r>
          </a:p>
          <a:p>
            <a:pPr algn="ctr">
              <a:buNone/>
            </a:pPr>
            <a:r>
              <a:rPr lang="en-AU" sz="2400" b="1" dirty="0" smtClean="0"/>
              <a:t>What </a:t>
            </a:r>
            <a:r>
              <a:rPr lang="en-AU" sz="2400" b="1" dirty="0"/>
              <a:t>do they have in common</a:t>
            </a:r>
            <a:r>
              <a:rPr lang="en-AU" sz="2400" b="1" dirty="0" smtClean="0"/>
              <a:t>?</a:t>
            </a:r>
          </a:p>
          <a:p>
            <a:pPr algn="ctr">
              <a:buNone/>
            </a:pPr>
            <a:r>
              <a:rPr lang="en-AU" sz="2400" dirty="0" smtClean="0"/>
              <a:t>This could be a few persuasive devices or the audience or the form or they may be both tabloid. Pick up anything that they have in common. </a:t>
            </a:r>
          </a:p>
          <a:p>
            <a:pPr algn="ctr">
              <a:buNone/>
            </a:pPr>
            <a:r>
              <a:rPr lang="en-AU" sz="2400" b="1" dirty="0" err="1"/>
              <a:t>Eg</a:t>
            </a:r>
            <a:r>
              <a:rPr lang="en-AU" sz="2400" b="1" dirty="0"/>
              <a:t>. Both opinion pieces use anecdotes to make the reader feel as though they are apart of the issue </a:t>
            </a:r>
            <a:r>
              <a:rPr lang="en-AU" sz="2400" b="1" dirty="0" smtClean="0"/>
              <a:t>…. (example, then effect)</a:t>
            </a:r>
          </a:p>
          <a:p>
            <a:pPr algn="ctr">
              <a:buNone/>
            </a:pPr>
            <a:endParaRPr lang="en-AU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Body - PARAGRAPH 4</a:t>
            </a:r>
            <a:br>
              <a:rPr lang="en-AU" dirty="0" smtClean="0"/>
            </a:br>
            <a:r>
              <a:rPr lang="en-AU" dirty="0" smtClean="0"/>
              <a:t>SYNTHESIS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AU" b="1" dirty="0" smtClean="0"/>
          </a:p>
          <a:p>
            <a:pPr algn="ctr">
              <a:buNone/>
            </a:pPr>
            <a:r>
              <a:rPr lang="en-AU" b="1" dirty="0" smtClean="0"/>
              <a:t>SYNTHESIS FOR BOTH ARTICLES</a:t>
            </a:r>
            <a:endParaRPr lang="en-AU" dirty="0" smtClean="0"/>
          </a:p>
          <a:p>
            <a:pPr>
              <a:buNone/>
            </a:pPr>
            <a:r>
              <a:rPr lang="en-AU" dirty="0" smtClean="0"/>
              <a:t>	 This is where you take both articles and discuss the DIFFERENCE between them. </a:t>
            </a:r>
          </a:p>
          <a:p>
            <a:pPr>
              <a:buNone/>
            </a:pPr>
            <a:r>
              <a:rPr lang="en-AU" dirty="0"/>
              <a:t> </a:t>
            </a:r>
            <a:r>
              <a:rPr lang="en-AU" dirty="0" smtClean="0"/>
              <a:t>What makes the articles stand out? Discuss this. </a:t>
            </a:r>
          </a:p>
          <a:p>
            <a:pPr>
              <a:buNone/>
            </a:pPr>
            <a:r>
              <a:rPr lang="en-AU" sz="2400" dirty="0" err="1" smtClean="0"/>
              <a:t>Eg</a:t>
            </a:r>
            <a:r>
              <a:rPr lang="en-AU" sz="2400" dirty="0" smtClean="0"/>
              <a:t>. Roger’s opinion piece uses loaded language and emotive appeal …. Whereas Keith’s letter to the editor uses a different approach relying on emotive language …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ragon">
  <a:themeElements>
    <a:clrScheme name="Dragon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Dragon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ago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135</TotalTime>
  <Words>347</Words>
  <Application>Microsoft Macintosh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Dragon</vt:lpstr>
      <vt:lpstr>Language Analysis</vt:lpstr>
      <vt:lpstr>INTRODUCTION</vt:lpstr>
      <vt:lpstr>INTRODUCTION</vt:lpstr>
      <vt:lpstr>PowerPoint Presentation</vt:lpstr>
      <vt:lpstr>BODY</vt:lpstr>
      <vt:lpstr>Body - PARAGRAPH 1</vt:lpstr>
      <vt:lpstr>Body - PARAGRAH 2</vt:lpstr>
      <vt:lpstr>Body- PARAGRAPH 3 SYNTHESIS</vt:lpstr>
      <vt:lpstr>Body - PARAGRAPH 4 SYNTHESIS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Mirsadet</dc:creator>
  <cp:lastModifiedBy>Help Desk</cp:lastModifiedBy>
  <cp:revision>23</cp:revision>
  <dcterms:created xsi:type="dcterms:W3CDTF">2010-05-31T03:55:49Z</dcterms:created>
  <dcterms:modified xsi:type="dcterms:W3CDTF">2014-04-23T23:23:34Z</dcterms:modified>
</cp:coreProperties>
</file>