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3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264" y="-104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35570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779625" y="1913800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Propaganda Techniques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2218950" y="3945800"/>
            <a:ext cx="5544250" cy="19212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do you get the masses to follow your policies and desires as a leader or government ?!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Appeal to Authority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400" y="7101400"/>
            <a:ext cx="3746500" cy="5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869575" y="7168425"/>
            <a:ext cx="3586325" cy="4713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"One People, One Reich, One Führer."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0650" y="1947325"/>
            <a:ext cx="3693574" cy="51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0650" y="1947325"/>
            <a:ext cx="3714750" cy="49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Plain Folks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864300" y="2252475"/>
            <a:ext cx="8507575" cy="4545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technique has a person or cause being </a:t>
            </a:r>
            <a:r>
              <a:rPr lang="en-US" sz="3555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associated with regular people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Candidates who are just like you – they put their pants on one leg at a time too.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Plain Folks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4750" y="5069400"/>
            <a:ext cx="1883824" cy="6561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6372925" y="5136425"/>
            <a:ext cx="1723649" cy="5982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"We are for Adolf Hitler!"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0650" y="1778000"/>
            <a:ext cx="37994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Plain Folks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0900" y="1862650"/>
            <a:ext cx="4180399" cy="524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Transfer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864300" y="1829150"/>
            <a:ext cx="8507575" cy="5307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50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Propagandists </a:t>
            </a:r>
            <a:r>
              <a:rPr lang="en-US" sz="311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transfer the fame, prestige, or reliability of something or someone to an issue that may or may not be related</a:t>
            </a: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563"/>
              </a:spcBef>
              <a:spcAft>
                <a:spcPts val="50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Ex: Any politician who publicly says a prayer is transferring religion to their image. 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563"/>
              </a:spcBef>
              <a:spcAft>
                <a:spcPts val="50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Ex: Use of a flag or patriotic leader is also commonly utilized. 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Ex: The Nazis justified treatment of the Jews by “proving” their inferiority through their own science.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Transfer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5000" y="1862650"/>
            <a:ext cx="3767649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Logical Fallacies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864300" y="2252475"/>
            <a:ext cx="8507575" cy="4545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50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Drawing a conclusion from a series of premises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Ex: Religion is good Wars are fought over religion Therefore, religious wars are good.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9400" y="3619500"/>
            <a:ext cx="4445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9400" y="4212150"/>
            <a:ext cx="4445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Fear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864300" y="2252475"/>
            <a:ext cx="8507575" cy="4545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50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During wartime this technique is used often. It informs people that </a:t>
            </a:r>
            <a:r>
              <a:rPr lang="en-US" sz="3555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danger is imminent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if they do or do not do some specific action.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idea that you are PERSONALLY in danger if you do not comply or conform.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Fear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7325" y="1778000"/>
            <a:ext cx="3841750" cy="54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Glittering Generalities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864300" y="2252475"/>
            <a:ext cx="8507575" cy="4545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of </a:t>
            </a:r>
            <a:r>
              <a:rPr lang="en-US" sz="3555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words and images that generally carry a favorable meaning to everyone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including liberty, democracy, freedom, and civilization. It hopes to associate a person, idea, or group with a positive feeling, but no direct evidence. The largest problem with this technique is that all of these words mean different things to different people.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What is propaganda?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64300" y="2252475"/>
            <a:ext cx="8507575" cy="4545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way of manipulating people using images, words, and sounds to achieve a desired affect or outcome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Propaganda clouds reality and gets in the way of clear and honest thinking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During wartime, propaganda is designed to provide a focus for our mistrust and hatred, to dehumanize the enemy so they may be killed without remorse</a:t>
            </a:r>
          </a:p>
          <a:p>
            <a:pPr marL="0" marR="0" indent="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Glittering Generalities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2075" y="2698750"/>
            <a:ext cx="2730500" cy="1206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5780250" y="2765775"/>
            <a:ext cx="2570324" cy="11486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"Open the door to freedom! Put a strong man at the helm! Out of the swamp! Forward with the powers of renewal!”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7325" y="1778000"/>
            <a:ext cx="3672400" cy="550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Glittering Generalities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2650" y="1778000"/>
            <a:ext cx="3894649" cy="54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Name-Calling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864300" y="2252475"/>
            <a:ext cx="8507575" cy="4545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50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technique </a:t>
            </a:r>
            <a:r>
              <a:rPr lang="en-US" sz="311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links a person or idea to a negative image</a:t>
            </a: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50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is hoped that association with this negative symbol will cause the viewer to reject it outright. 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50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derivative of this technique involves carefully selecting descriptive words. 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is the opposite of glittering generalities.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Name-Calling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075" y="1778000"/>
            <a:ext cx="4032250" cy="55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Name-Calling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5400" y="6085400"/>
            <a:ext cx="2561149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6203575" y="6152425"/>
            <a:ext cx="2400999" cy="10833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"The inciter of war, the prolonger of war."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6650" y="1778000"/>
            <a:ext cx="3905250" cy="55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5400" y="1936725"/>
            <a:ext cx="1460500" cy="61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6203575" y="2003775"/>
            <a:ext cx="1300325" cy="5559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“The Jew”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Other Techniques *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864300" y="2252475"/>
            <a:ext cx="8507575" cy="4545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50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Misery</a:t>
            </a: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311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Appeals to pity or sympathy to gain support. 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563"/>
              </a:spcBef>
              <a:spcAft>
                <a:spcPts val="50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Fancy Words</a:t>
            </a: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311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of elegant or technical sounding</a:t>
            </a: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words to persuade and camouflage the truth</a:t>
            </a: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563"/>
              </a:spcBef>
              <a:spcAft>
                <a:spcPts val="50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Word Magic</a:t>
            </a: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Uses </a:t>
            </a:r>
            <a:r>
              <a:rPr lang="en-US" sz="311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emotional or catchy words to create a positive feeling</a:t>
            </a: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makes it easier to remember the idea. </a:t>
            </a:r>
          </a:p>
          <a:p>
            <a:pPr marL="0" marR="0" indent="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Other Techniques *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864300" y="2252475"/>
            <a:ext cx="8507575" cy="4545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07812"/>
              </a:lnSpc>
              <a:spcBef>
                <a:spcPts val="0"/>
              </a:spcBef>
              <a:spcAft>
                <a:spcPts val="50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Black and White 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Presents an issue as having </a:t>
            </a:r>
            <a:r>
              <a:rPr lang="en-US" sz="3555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only two choices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762000" marR="0" lvl="1" indent="-248355" algn="l">
              <a:lnSpc>
                <a:spcPct val="108035"/>
              </a:lnSpc>
              <a:spcBef>
                <a:spcPts val="563"/>
              </a:spcBef>
              <a:spcAft>
                <a:spcPts val="50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you don’t like one choice, you must choose the other. No ‘grey’ area.</a:t>
            </a:r>
          </a:p>
          <a:p>
            <a:pPr marL="381000" marR="0" lvl="0" indent="-276577" algn="l">
              <a:lnSpc>
                <a:spcPct val="107812"/>
              </a:lnSpc>
              <a:spcBef>
                <a:spcPts val="635"/>
              </a:spcBef>
              <a:spcAft>
                <a:spcPts val="50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Simplicity and Repetition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3555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Keep it simple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555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say it often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enough so people will remember it and believe it</a:t>
            </a:r>
          </a:p>
          <a:p>
            <a:pPr marL="0" marR="0" indent="0" algn="l">
              <a:lnSpc>
                <a:spcPct val="108035"/>
              </a:lnSpc>
              <a:spcBef>
                <a:spcPts val="563"/>
              </a:spcBef>
              <a:spcAft>
                <a:spcPts val="500"/>
              </a:spcAft>
              <a:buNone/>
            </a:pPr>
            <a:endParaRPr sz="311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Bandwagon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64300" y="2252475"/>
            <a:ext cx="8507575" cy="4545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50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Hop on the bandwagon or else you don’t fit in. 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50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“Everyone is doing it, so you should too.” 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50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technique is contrived peer pressure </a:t>
            </a:r>
          </a:p>
          <a:p>
            <a:pPr marL="762000" marR="0" lvl="1" indent="-508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None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 no one wants to be left out or behind.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Bandwagon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64300" y="2252475"/>
            <a:ext cx="4104899" cy="4545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Everyone listens to the Fuhrer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3250" y="2201325"/>
            <a:ext cx="3196149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Testimonial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864300" y="2252475"/>
            <a:ext cx="8507575" cy="4545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celebrity or expert who endorse a product, candidate, or idea. 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Think about all of the commercials with celebrities. 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celebrity may not always be qualified to speak on the subject.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Such as…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Testimonial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6825" y="1778000"/>
            <a:ext cx="4169825" cy="550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Testimonial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0" y="1778000"/>
            <a:ext cx="4053400" cy="55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Euphemisms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64300" y="2252475"/>
            <a:ext cx="8507575" cy="4545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50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use of words or statements that deter from the meaning, to make it not as bad, and more tasteful to the general public. 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Nazis used the term “resettlement” to describe the </a:t>
            </a:r>
            <a:r>
              <a:rPr lang="en-US" sz="3555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mass murder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of the Jews.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64300" y="728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E3EBF1"/>
                </a:solidFill>
                <a:latin typeface="Arial"/>
                <a:ea typeface="Arial"/>
                <a:cs typeface="Arial"/>
                <a:sym typeface="Arial"/>
              </a:rPr>
              <a:t>Appeal to Authority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64300" y="2252475"/>
            <a:ext cx="8507575" cy="4545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Appeals to authority have important and powerful people supporting a candidate or idea. 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100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Similar to testimonial. But using the leader or other authority figure rather than celebrities.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Such as…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Microsoft Macintosh PowerPoint</Application>
  <PresentationFormat>Custom</PresentationFormat>
  <Paragraphs>70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Custom Theme</vt:lpstr>
      <vt:lpstr>Propaganda Techniques</vt:lpstr>
      <vt:lpstr>What is propaganda?</vt:lpstr>
      <vt:lpstr>Bandwagon</vt:lpstr>
      <vt:lpstr>Bandwagon</vt:lpstr>
      <vt:lpstr>Testimonial</vt:lpstr>
      <vt:lpstr>Testimonial</vt:lpstr>
      <vt:lpstr>Testimonial</vt:lpstr>
      <vt:lpstr>Euphemisms</vt:lpstr>
      <vt:lpstr>Appeal to Authority</vt:lpstr>
      <vt:lpstr>Appeal to Authority</vt:lpstr>
      <vt:lpstr>Plain Folks</vt:lpstr>
      <vt:lpstr>Plain Folks</vt:lpstr>
      <vt:lpstr>Plain Folks</vt:lpstr>
      <vt:lpstr>Transfer</vt:lpstr>
      <vt:lpstr>Transfer</vt:lpstr>
      <vt:lpstr>Logical Fallacies</vt:lpstr>
      <vt:lpstr>Fear</vt:lpstr>
      <vt:lpstr>Fear</vt:lpstr>
      <vt:lpstr>Glittering Generalities</vt:lpstr>
      <vt:lpstr>Glittering Generalities</vt:lpstr>
      <vt:lpstr>Glittering Generalities</vt:lpstr>
      <vt:lpstr>Name-Calling</vt:lpstr>
      <vt:lpstr>Name-Calling</vt:lpstr>
      <vt:lpstr>Name-Calling</vt:lpstr>
      <vt:lpstr>Other Techniques *</vt:lpstr>
      <vt:lpstr>Other Techniques *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Propaganda Techniques</dc:title>
  <cp:lastModifiedBy>Helpdesk</cp:lastModifiedBy>
  <cp:revision>1</cp:revision>
  <dcterms:modified xsi:type="dcterms:W3CDTF">2015-10-19T23:32:56Z</dcterms:modified>
</cp:coreProperties>
</file>