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Symbols in ‘Girl with a Pearl Earring’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Tracey Chevalier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992" y="3227685"/>
            <a:ext cx="16859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6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comb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comb is one of </a:t>
            </a:r>
            <a:r>
              <a:rPr lang="en-AU" dirty="0" smtClean="0"/>
              <a:t>Griet’s </a:t>
            </a:r>
            <a:r>
              <a:rPr lang="en-AU" dirty="0"/>
              <a:t>most </a:t>
            </a:r>
            <a:r>
              <a:rPr lang="en-AU" dirty="0" smtClean="0"/>
              <a:t>treasured </a:t>
            </a:r>
            <a:r>
              <a:rPr lang="en-AU" dirty="0"/>
              <a:t>and </a:t>
            </a:r>
            <a:r>
              <a:rPr lang="en-AU" dirty="0" smtClean="0"/>
              <a:t>luxurious </a:t>
            </a:r>
            <a:r>
              <a:rPr lang="en-AU" dirty="0"/>
              <a:t>possessions </a:t>
            </a:r>
            <a:r>
              <a:rPr lang="en-AU" dirty="0" smtClean="0"/>
              <a:t>that </a:t>
            </a:r>
            <a:r>
              <a:rPr lang="en-AU" dirty="0"/>
              <a:t>she </a:t>
            </a:r>
            <a:r>
              <a:rPr lang="en-AU" dirty="0" smtClean="0"/>
              <a:t>brings with her to </a:t>
            </a:r>
            <a:r>
              <a:rPr lang="en-AU" dirty="0"/>
              <a:t>her new </a:t>
            </a:r>
            <a:r>
              <a:rPr lang="en-AU" dirty="0" smtClean="0"/>
              <a:t>life in the Vermeer household .</a:t>
            </a:r>
          </a:p>
          <a:p>
            <a:r>
              <a:rPr lang="en-AU" dirty="0" smtClean="0"/>
              <a:t>Although she is employed as a maid, it functions as a leveller- making her feel less inferior.</a:t>
            </a:r>
          </a:p>
          <a:p>
            <a:r>
              <a:rPr lang="en-AU" dirty="0" smtClean="0"/>
              <a:t>Griet </a:t>
            </a:r>
            <a:r>
              <a:rPr lang="en-AU" dirty="0"/>
              <a:t>has to </a:t>
            </a:r>
            <a:r>
              <a:rPr lang="en-AU" dirty="0" smtClean="0"/>
              <a:t>safeguard </a:t>
            </a:r>
            <a:r>
              <a:rPr lang="en-AU" dirty="0"/>
              <a:t>the comb from being stolen or destroyed (by Cornelia</a:t>
            </a:r>
            <a:r>
              <a:rPr lang="en-AU" dirty="0" smtClean="0"/>
              <a:t>).</a:t>
            </a:r>
          </a:p>
          <a:p>
            <a:r>
              <a:rPr lang="en-AU" dirty="0" smtClean="0"/>
              <a:t>Cornelia, in particular, is aware of it’s sentimental value to Griet</a:t>
            </a:r>
            <a:r>
              <a:rPr lang="en-AU" dirty="0"/>
              <a:t> </a:t>
            </a:r>
            <a:r>
              <a:rPr lang="en-AU" dirty="0" smtClean="0"/>
              <a:t>and uses it as leverage. </a:t>
            </a:r>
          </a:p>
          <a:p>
            <a:r>
              <a:rPr lang="en-AU" dirty="0" smtClean="0"/>
              <a:t>As much as she has to keep the comb safe, </a:t>
            </a:r>
            <a:r>
              <a:rPr lang="en-AU" dirty="0"/>
              <a:t>she has to protect herself from the people around her. </a:t>
            </a:r>
          </a:p>
        </p:txBody>
      </p:sp>
    </p:spTree>
    <p:extLst>
      <p:ext uri="{BB962C8B-B14F-4D97-AF65-F5344CB8AC3E}">
        <p14:creationId xmlns:p14="http://schemas.microsoft.com/office/powerpoint/2010/main" val="189188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knife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knife is described at the outset of the novel when Griet first meets the Vermeer's. </a:t>
            </a:r>
          </a:p>
          <a:p>
            <a:r>
              <a:rPr lang="en-AU" dirty="0" smtClean="0"/>
              <a:t>In the kitchen, </a:t>
            </a:r>
            <a:r>
              <a:rPr lang="en-AU" dirty="0"/>
              <a:t>his wife knocks the </a:t>
            </a:r>
            <a:r>
              <a:rPr lang="en-AU" dirty="0" smtClean="0"/>
              <a:t>knife Griet </a:t>
            </a:r>
            <a:r>
              <a:rPr lang="en-AU" dirty="0"/>
              <a:t>has just used to chop vegetables </a:t>
            </a:r>
            <a:r>
              <a:rPr lang="en-AU" dirty="0" smtClean="0"/>
              <a:t>off </a:t>
            </a:r>
            <a:r>
              <a:rPr lang="en-AU" dirty="0"/>
              <a:t>the table and </a:t>
            </a:r>
            <a:r>
              <a:rPr lang="en-AU" dirty="0" smtClean="0"/>
              <a:t>onto </a:t>
            </a:r>
            <a:r>
              <a:rPr lang="en-AU" dirty="0"/>
              <a:t>the floor</a:t>
            </a:r>
            <a:r>
              <a:rPr lang="en-AU" dirty="0" smtClean="0"/>
              <a:t>.</a:t>
            </a:r>
          </a:p>
          <a:p>
            <a:r>
              <a:rPr lang="en-AU" dirty="0" smtClean="0"/>
              <a:t>As it falls, it spins- the </a:t>
            </a:r>
            <a:r>
              <a:rPr lang="en-AU" dirty="0"/>
              <a:t>way the knife spins </a:t>
            </a:r>
            <a:r>
              <a:rPr lang="en-AU" dirty="0" smtClean="0"/>
              <a:t>could be argued to symbolise </a:t>
            </a:r>
            <a:r>
              <a:rPr lang="en-AU" dirty="0"/>
              <a:t>the start of her new </a:t>
            </a:r>
            <a:r>
              <a:rPr lang="en-AU" dirty="0" smtClean="0"/>
              <a:t>life and </a:t>
            </a:r>
            <a:r>
              <a:rPr lang="en-AU" dirty="0"/>
              <a:t>the way </a:t>
            </a:r>
            <a:r>
              <a:rPr lang="en-AU" dirty="0" smtClean="0"/>
              <a:t>events in her life start spinning out of control.</a:t>
            </a:r>
          </a:p>
          <a:p>
            <a:r>
              <a:rPr lang="en-AU" dirty="0" smtClean="0"/>
              <a:t> In some ways, it </a:t>
            </a:r>
            <a:r>
              <a:rPr lang="en-AU" b="1" dirty="0" smtClean="0"/>
              <a:t>foreshadows</a:t>
            </a:r>
            <a:r>
              <a:rPr lang="en-AU" dirty="0" smtClean="0"/>
              <a:t> how </a:t>
            </a:r>
            <a:r>
              <a:rPr lang="en-AU" dirty="0"/>
              <a:t>she has to </a:t>
            </a:r>
            <a:r>
              <a:rPr lang="en-AU" dirty="0" smtClean="0"/>
              <a:t>adapt </a:t>
            </a:r>
            <a:r>
              <a:rPr lang="en-AU" dirty="0"/>
              <a:t>to her new life – balancing on the edge</a:t>
            </a:r>
            <a:r>
              <a:rPr lang="en-AU" dirty="0" smtClean="0"/>
              <a:t>.</a:t>
            </a:r>
          </a:p>
          <a:p>
            <a:r>
              <a:rPr lang="en-AU" dirty="0" smtClean="0"/>
              <a:t>  It </a:t>
            </a:r>
            <a:r>
              <a:rPr lang="en-AU" dirty="0"/>
              <a:t>is also </a:t>
            </a:r>
            <a:r>
              <a:rPr lang="en-AU" dirty="0" smtClean="0"/>
              <a:t>dangerous and a potentially destructive. </a:t>
            </a:r>
          </a:p>
          <a:p>
            <a:r>
              <a:rPr lang="en-AU" dirty="0" smtClean="0"/>
              <a:t>We can make links with what follows</a:t>
            </a:r>
            <a:r>
              <a:rPr lang="en-AU" dirty="0"/>
              <a:t>-</a:t>
            </a:r>
            <a:r>
              <a:rPr lang="en-AU" dirty="0" smtClean="0"/>
              <a:t> that she </a:t>
            </a:r>
            <a:r>
              <a:rPr lang="en-AU" dirty="0"/>
              <a:t>secretly falls in love with </a:t>
            </a:r>
            <a:r>
              <a:rPr lang="en-AU" dirty="0" smtClean="0"/>
              <a:t>Vermeer-we can </a:t>
            </a:r>
            <a:r>
              <a:rPr lang="en-AU" dirty="0"/>
              <a:t>draw a parallel between the knife and </a:t>
            </a:r>
            <a:r>
              <a:rPr lang="en-AU" dirty="0" smtClean="0"/>
              <a:t>her relationship with him.</a:t>
            </a:r>
          </a:p>
          <a:p>
            <a:r>
              <a:rPr lang="en-AU" dirty="0" smtClean="0"/>
              <a:t> It can be argued to allude to the hurt and scars Griet</a:t>
            </a:r>
            <a:r>
              <a:rPr lang="en-AU" dirty="0"/>
              <a:t> </a:t>
            </a:r>
            <a:r>
              <a:rPr lang="en-AU" dirty="0" smtClean="0"/>
              <a:t>is yet to experience.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015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tile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tile </a:t>
            </a:r>
            <a:r>
              <a:rPr lang="en-AU" dirty="0" smtClean="0"/>
              <a:t>could be said to symbolise Griet’s </a:t>
            </a:r>
            <a:r>
              <a:rPr lang="en-AU" dirty="0"/>
              <a:t>relationship with her </a:t>
            </a:r>
            <a:r>
              <a:rPr lang="en-AU" dirty="0" smtClean="0"/>
              <a:t>family and it becomes </a:t>
            </a:r>
            <a:r>
              <a:rPr lang="en-AU" dirty="0"/>
              <a:t>a treasure for </a:t>
            </a:r>
            <a:r>
              <a:rPr lang="en-AU" dirty="0" smtClean="0"/>
              <a:t>her. </a:t>
            </a:r>
          </a:p>
          <a:p>
            <a:r>
              <a:rPr lang="en-AU" dirty="0" smtClean="0"/>
              <a:t>However</a:t>
            </a:r>
            <a:r>
              <a:rPr lang="en-AU" dirty="0"/>
              <a:t>, when Cornelia breaks the tile in two, she understands how far away she really is from her family</a:t>
            </a:r>
            <a:r>
              <a:rPr lang="en-AU" dirty="0" smtClean="0"/>
              <a:t>.</a:t>
            </a:r>
          </a:p>
          <a:p>
            <a:r>
              <a:rPr lang="en-AU" dirty="0" smtClean="0"/>
              <a:t> The image on the tile is of </a:t>
            </a:r>
            <a:r>
              <a:rPr lang="en-AU" dirty="0"/>
              <a:t>a girl and a </a:t>
            </a:r>
            <a:r>
              <a:rPr lang="en-AU" dirty="0" smtClean="0"/>
              <a:t>boy. The </a:t>
            </a:r>
            <a:r>
              <a:rPr lang="en-AU" dirty="0"/>
              <a:t>boy could </a:t>
            </a:r>
            <a:r>
              <a:rPr lang="en-AU" dirty="0" smtClean="0"/>
              <a:t>be argued to be </a:t>
            </a:r>
            <a:r>
              <a:rPr lang="en-AU" dirty="0"/>
              <a:t>her brother whom ends up leaving them forever, and the girl could </a:t>
            </a:r>
            <a:r>
              <a:rPr lang="en-AU" dirty="0" smtClean="0"/>
              <a:t>be argued to be Griet.</a:t>
            </a:r>
          </a:p>
          <a:p>
            <a:r>
              <a:rPr lang="en-AU" dirty="0" smtClean="0"/>
              <a:t>The broken tile can suggest that their </a:t>
            </a:r>
            <a:r>
              <a:rPr lang="en-AU" dirty="0"/>
              <a:t>childhood connections </a:t>
            </a:r>
            <a:r>
              <a:rPr lang="en-AU" dirty="0" smtClean="0"/>
              <a:t>have ceased to exist.</a:t>
            </a:r>
          </a:p>
          <a:p>
            <a:r>
              <a:rPr lang="en-AU" dirty="0" smtClean="0"/>
              <a:t>It </a:t>
            </a:r>
            <a:r>
              <a:rPr lang="en-AU" dirty="0"/>
              <a:t>could </a:t>
            </a:r>
            <a:r>
              <a:rPr lang="en-AU" dirty="0" smtClean="0"/>
              <a:t>also be said to symbolise </a:t>
            </a:r>
            <a:r>
              <a:rPr lang="en-AU" dirty="0"/>
              <a:t>the loss of her </a:t>
            </a:r>
            <a:r>
              <a:rPr lang="en-AU" dirty="0" smtClean="0"/>
              <a:t>sister and that her </a:t>
            </a:r>
            <a:r>
              <a:rPr lang="en-AU" dirty="0"/>
              <a:t>family </a:t>
            </a:r>
            <a:r>
              <a:rPr lang="en-AU" dirty="0" smtClean="0"/>
              <a:t>are fractured.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617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Her hands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Before she becomes a </a:t>
            </a:r>
            <a:r>
              <a:rPr lang="en-AU" dirty="0" smtClean="0"/>
              <a:t>maid, Griet’s </a:t>
            </a:r>
            <a:r>
              <a:rPr lang="en-AU" dirty="0"/>
              <a:t>hands are soft and untouched</a:t>
            </a:r>
            <a:r>
              <a:rPr lang="en-AU" dirty="0" smtClean="0"/>
              <a:t>.</a:t>
            </a:r>
          </a:p>
          <a:p>
            <a:r>
              <a:rPr lang="en-AU" dirty="0" smtClean="0"/>
              <a:t> As </a:t>
            </a:r>
            <a:r>
              <a:rPr lang="en-AU" dirty="0"/>
              <a:t>the </a:t>
            </a:r>
            <a:r>
              <a:rPr lang="en-AU" dirty="0" smtClean="0"/>
              <a:t>novel progresses, </a:t>
            </a:r>
            <a:r>
              <a:rPr lang="en-AU" dirty="0"/>
              <a:t>her hands </a:t>
            </a:r>
            <a:r>
              <a:rPr lang="en-AU" dirty="0" smtClean="0"/>
              <a:t>become </a:t>
            </a:r>
            <a:r>
              <a:rPr lang="en-AU" dirty="0"/>
              <a:t>hard, cracked and sore</a:t>
            </a:r>
            <a:r>
              <a:rPr lang="en-AU" dirty="0" smtClean="0"/>
              <a:t>.</a:t>
            </a:r>
          </a:p>
          <a:p>
            <a:r>
              <a:rPr lang="en-AU" dirty="0" smtClean="0"/>
              <a:t> Her hands symbolise the more complex and layered transformations within Griet during her time in the Vermeer household.</a:t>
            </a:r>
          </a:p>
          <a:p>
            <a:r>
              <a:rPr lang="en-AU" dirty="0" smtClean="0"/>
              <a:t>Parts of her are being eroded and other parts are becoming hardened.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051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pearl </a:t>
            </a:r>
            <a:r>
              <a:rPr lang="en-AU" dirty="0"/>
              <a:t>e</a:t>
            </a:r>
            <a:r>
              <a:rPr lang="en-AU" dirty="0" smtClean="0"/>
              <a:t>arring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The pearl </a:t>
            </a:r>
            <a:r>
              <a:rPr lang="en-AU" dirty="0" smtClean="0"/>
              <a:t>earring facilitates </a:t>
            </a:r>
            <a:r>
              <a:rPr lang="en-AU" dirty="0"/>
              <a:t>her </a:t>
            </a:r>
            <a:r>
              <a:rPr lang="en-AU" dirty="0" smtClean="0"/>
              <a:t>becoming </a:t>
            </a:r>
            <a:r>
              <a:rPr lang="en-AU" dirty="0"/>
              <a:t>a young lady </a:t>
            </a:r>
            <a:r>
              <a:rPr lang="en-AU" dirty="0" smtClean="0"/>
              <a:t>for a fleeting moment. It briefly transforms her status.</a:t>
            </a:r>
          </a:p>
          <a:p>
            <a:r>
              <a:rPr lang="en-AU" dirty="0" smtClean="0"/>
              <a:t> At the time the novel is set, only </a:t>
            </a:r>
            <a:r>
              <a:rPr lang="en-AU" dirty="0"/>
              <a:t>rich families could own </a:t>
            </a:r>
            <a:r>
              <a:rPr lang="en-AU" dirty="0" smtClean="0"/>
              <a:t>such items of jewellery. </a:t>
            </a:r>
          </a:p>
          <a:p>
            <a:r>
              <a:rPr lang="en-AU" dirty="0" smtClean="0"/>
              <a:t>Her piercing of her ears in order to wear the earring could be said to symbolise </a:t>
            </a:r>
            <a:r>
              <a:rPr lang="en-AU" dirty="0"/>
              <a:t>the pain she is willing to go </a:t>
            </a:r>
            <a:r>
              <a:rPr lang="en-AU" dirty="0" smtClean="0"/>
              <a:t>through to honour her feelings for </a:t>
            </a:r>
            <a:r>
              <a:rPr lang="en-AU" dirty="0"/>
              <a:t>Vermeer. </a:t>
            </a:r>
            <a:endParaRPr lang="en-AU" dirty="0" smtClean="0"/>
          </a:p>
          <a:p>
            <a:r>
              <a:rPr lang="en-AU" dirty="0" smtClean="0"/>
              <a:t>She initially </a:t>
            </a:r>
            <a:r>
              <a:rPr lang="en-AU" dirty="0"/>
              <a:t>does not want to pierce her own </a:t>
            </a:r>
            <a:r>
              <a:rPr lang="en-AU" dirty="0" smtClean="0"/>
              <a:t>ear and the </a:t>
            </a:r>
            <a:r>
              <a:rPr lang="en-AU" dirty="0"/>
              <a:t>first time she faints. Her ear gets infected and becomes extremely uncomfortable and painful</a:t>
            </a:r>
            <a:r>
              <a:rPr lang="en-AU" dirty="0" smtClean="0"/>
              <a:t>.</a:t>
            </a:r>
          </a:p>
          <a:p>
            <a:r>
              <a:rPr lang="en-AU" dirty="0" smtClean="0"/>
              <a:t> </a:t>
            </a:r>
            <a:r>
              <a:rPr lang="en-AU" dirty="0"/>
              <a:t>However, she is willing to go through all of this </a:t>
            </a:r>
            <a:r>
              <a:rPr lang="en-AU" dirty="0" smtClean="0"/>
              <a:t>pain </a:t>
            </a:r>
            <a:r>
              <a:rPr lang="en-AU" dirty="0"/>
              <a:t>for Vermeer. The earring penetrates her ear lobe, and in a way </a:t>
            </a:r>
            <a:r>
              <a:rPr lang="en-AU" dirty="0" smtClean="0"/>
              <a:t>this has sexual undertones and could be said to symbolise </a:t>
            </a:r>
            <a:r>
              <a:rPr lang="en-AU" dirty="0"/>
              <a:t>men’s </a:t>
            </a:r>
            <a:r>
              <a:rPr lang="en-AU" dirty="0" smtClean="0"/>
              <a:t>desire. </a:t>
            </a:r>
          </a:p>
          <a:p>
            <a:r>
              <a:rPr lang="en-AU" dirty="0" smtClean="0"/>
              <a:t>This </a:t>
            </a:r>
            <a:r>
              <a:rPr lang="en-AU" dirty="0"/>
              <a:t>sexual </a:t>
            </a:r>
            <a:r>
              <a:rPr lang="en-AU" dirty="0" smtClean="0"/>
              <a:t>undertone is woven throughout the text.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99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Her cap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Griet’s cap is her shield against the world</a:t>
            </a:r>
            <a:r>
              <a:rPr lang="en-AU" dirty="0" smtClean="0"/>
              <a:t>.</a:t>
            </a:r>
          </a:p>
          <a:p>
            <a:r>
              <a:rPr lang="en-AU" dirty="0" smtClean="0"/>
              <a:t> </a:t>
            </a:r>
            <a:r>
              <a:rPr lang="en-AU" dirty="0"/>
              <a:t>It hides her hair and sometimes her face, and gives </a:t>
            </a:r>
            <a:r>
              <a:rPr lang="en-AU" dirty="0" smtClean="0"/>
              <a:t>her a </a:t>
            </a:r>
            <a:r>
              <a:rPr lang="en-AU" dirty="0"/>
              <a:t>certain </a:t>
            </a:r>
            <a:r>
              <a:rPr lang="en-AU" dirty="0" smtClean="0"/>
              <a:t>innocence and anonymity. </a:t>
            </a:r>
          </a:p>
          <a:p>
            <a:r>
              <a:rPr lang="en-AU" dirty="0" smtClean="0"/>
              <a:t>After </a:t>
            </a:r>
            <a:r>
              <a:rPr lang="en-AU" dirty="0"/>
              <a:t>Vermeer had seen her </a:t>
            </a:r>
            <a:r>
              <a:rPr lang="en-AU" dirty="0" smtClean="0"/>
              <a:t>hair </a:t>
            </a:r>
            <a:r>
              <a:rPr lang="en-AU" dirty="0"/>
              <a:t>revealed, she no longer felt she had something precious to hide and keep for herself. </a:t>
            </a:r>
            <a:endParaRPr lang="en-AU" dirty="0" smtClean="0"/>
          </a:p>
          <a:p>
            <a:r>
              <a:rPr lang="en-AU" dirty="0" smtClean="0"/>
              <a:t>In </a:t>
            </a:r>
            <a:r>
              <a:rPr lang="en-AU" dirty="0"/>
              <a:t>a </a:t>
            </a:r>
            <a:r>
              <a:rPr lang="en-AU" dirty="0" smtClean="0"/>
              <a:t>way, the cap liberated and empowered </a:t>
            </a:r>
            <a:r>
              <a:rPr lang="en-AU" dirty="0"/>
              <a:t>her. </a:t>
            </a:r>
            <a:r>
              <a:rPr lang="en-AU" dirty="0" smtClean="0"/>
              <a:t>It gave her control of who saw her real self.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933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painting of Griet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Vermeer paint her in order to protect her </a:t>
            </a:r>
            <a:r>
              <a:rPr lang="en-AU" dirty="0" smtClean="0"/>
              <a:t>from the lecherous </a:t>
            </a:r>
            <a:r>
              <a:rPr lang="en-AU" dirty="0"/>
              <a:t>V</a:t>
            </a:r>
            <a:r>
              <a:rPr lang="en-AU" dirty="0" smtClean="0"/>
              <a:t>an </a:t>
            </a:r>
            <a:r>
              <a:rPr lang="en-AU" dirty="0"/>
              <a:t>Ruijven. </a:t>
            </a:r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/>
              <a:t>painting </a:t>
            </a:r>
            <a:r>
              <a:rPr lang="en-AU" dirty="0" smtClean="0"/>
              <a:t>could be argued to be Vermeer’s </a:t>
            </a:r>
            <a:r>
              <a:rPr lang="en-AU" dirty="0"/>
              <a:t>way </a:t>
            </a:r>
            <a:r>
              <a:rPr lang="en-AU" dirty="0" smtClean="0"/>
              <a:t>of </a:t>
            </a:r>
            <a:r>
              <a:rPr lang="en-AU" dirty="0"/>
              <a:t>express his affection for Griet</a:t>
            </a:r>
            <a:r>
              <a:rPr lang="en-AU" dirty="0" smtClean="0"/>
              <a:t>.</a:t>
            </a:r>
          </a:p>
          <a:p>
            <a:r>
              <a:rPr lang="en-AU" dirty="0" smtClean="0"/>
              <a:t> Chevalier describes how Vermeer </a:t>
            </a:r>
            <a:r>
              <a:rPr lang="en-AU" dirty="0"/>
              <a:t>even </a:t>
            </a:r>
            <a:r>
              <a:rPr lang="en-AU" dirty="0" smtClean="0"/>
              <a:t>borrowed the painting sometimes, </a:t>
            </a:r>
            <a:r>
              <a:rPr lang="en-AU" dirty="0"/>
              <a:t>to remember and to be able to look at </a:t>
            </a:r>
            <a:r>
              <a:rPr lang="en-AU" dirty="0" smtClean="0"/>
              <a:t>her freely and for as long as her desired.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887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744</Words>
  <Application>Microsoft Macintosh PowerPoint</Application>
  <PresentationFormat>Custom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Symbols in ‘Girl with a Pearl Earring’</vt:lpstr>
      <vt:lpstr>The comb</vt:lpstr>
      <vt:lpstr>The knife</vt:lpstr>
      <vt:lpstr>The tile</vt:lpstr>
      <vt:lpstr>Her hands</vt:lpstr>
      <vt:lpstr>The pearl earring</vt:lpstr>
      <vt:lpstr>Her cap</vt:lpstr>
      <vt:lpstr>The painting of Griet</vt:lpstr>
    </vt:vector>
  </TitlesOfParts>
  <Company>ST Columba's College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in ‘Girl with a Pearl Earring’</dc:title>
  <dc:creator>DANIELA OUZECKY</dc:creator>
  <cp:lastModifiedBy>Help Desk</cp:lastModifiedBy>
  <cp:revision>19</cp:revision>
  <dcterms:created xsi:type="dcterms:W3CDTF">2014-01-12T13:26:13Z</dcterms:created>
  <dcterms:modified xsi:type="dcterms:W3CDTF">2014-05-29T01:16:40Z</dcterms:modified>
</cp:coreProperties>
</file>